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jBDAsRhKn2HRIKtcVxwSVn53uR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c58fdd24d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c58fdd24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c58fdd24d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c58fdd24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c58fdd24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c58fdd24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c58fdd24d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c58fdd24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6b2d689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756b2d689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tsikkodia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tsikko ja pystysuora teksti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ystysuora otsikko ja teksti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tsikko ja sisältö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san ylätunniste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aksi sisältökohdetta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ailu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ain otsikk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hjä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uvatekstillinen sisältö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uvatekstillinen kuv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-F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BTau2YD5EqIwVJ5CNI1AGe36Qt9-8MfJ/view" TargetMode="External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046" y="-70451"/>
            <a:ext cx="12317251" cy="69284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type="ctrTitle"/>
          </p:nvPr>
        </p:nvSpPr>
        <p:spPr>
          <a:xfrm>
            <a:off x="1524000" y="-3"/>
            <a:ext cx="91440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5400"/>
              <a:buFont typeface="Calibri"/>
              <a:buNone/>
            </a:pPr>
            <a:r>
              <a:rPr b="1" lang="fi-FI" sz="5400">
                <a:solidFill>
                  <a:srgbClr val="FFF2CC"/>
                </a:solidFill>
              </a:rPr>
              <a:t>RATTLING RAID</a:t>
            </a:r>
            <a:endParaRPr b="1" sz="5400">
              <a:solidFill>
                <a:srgbClr val="FFF2CC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5400"/>
              <a:buFont typeface="Calibri"/>
              <a:buNone/>
            </a:pPr>
            <a:r>
              <a:rPr b="1" lang="fi-FI" sz="3000">
                <a:solidFill>
                  <a:srgbClr val="EFEFEF"/>
                </a:solidFill>
              </a:rPr>
              <a:t>Project: Warrior Infested Planet [WIP]</a:t>
            </a:r>
            <a:endParaRPr sz="3000">
              <a:solidFill>
                <a:srgbClr val="EFEFEF"/>
              </a:solidFill>
            </a:endParaRPr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-869900" y="2184825"/>
            <a:ext cx="49245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0"/>
              <a:buNone/>
            </a:pPr>
            <a:r>
              <a:rPr lang="fi-FI" sz="2220">
                <a:solidFill>
                  <a:srgbClr val="FFFF00"/>
                </a:solidFill>
              </a:rPr>
              <a:t>3D arena-fighting game</a:t>
            </a:r>
            <a:endParaRPr sz="22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0"/>
              <a:buNone/>
            </a:pPr>
            <a:r>
              <a:t/>
            </a:r>
            <a:endParaRPr sz="22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0"/>
              <a:buNone/>
            </a:pPr>
            <a:r>
              <a:t/>
            </a:r>
            <a:endParaRPr sz="22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20"/>
              <a:buNone/>
            </a:pPr>
            <a:r>
              <a:rPr lang="fi-FI" sz="2220">
                <a:solidFill>
                  <a:srgbClr val="FFFF00"/>
                </a:solidFill>
              </a:rPr>
              <a:t>Spherical map</a:t>
            </a:r>
            <a:endParaRPr sz="22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220"/>
              <a:buNone/>
            </a:pPr>
            <a:r>
              <a:t/>
            </a:r>
            <a:endParaRPr sz="22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220"/>
              <a:buNone/>
            </a:pPr>
            <a:r>
              <a:rPr lang="fi-FI" sz="2220">
                <a:solidFill>
                  <a:srgbClr val="FFFF00"/>
                </a:solidFill>
              </a:rPr>
              <a:t>King of the </a:t>
            </a:r>
            <a:r>
              <a:rPr lang="fi-FI" sz="2220" strike="sngStrike">
                <a:solidFill>
                  <a:srgbClr val="FFFF00"/>
                </a:solidFill>
              </a:rPr>
              <a:t>Hill</a:t>
            </a:r>
            <a:r>
              <a:rPr lang="fi-FI" sz="2220">
                <a:solidFill>
                  <a:srgbClr val="FFFF00"/>
                </a:solidFill>
              </a:rPr>
              <a:t> Planet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220"/>
              <a:buNone/>
            </a:pPr>
            <a:r>
              <a:rPr lang="fi-FI" sz="2220">
                <a:solidFill>
                  <a:srgbClr val="FFFF00"/>
                </a:solidFill>
              </a:rPr>
              <a:t>           </a:t>
            </a:r>
            <a:endParaRPr sz="22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>
              <a:solidFill>
                <a:srgbClr val="FFFF00"/>
              </a:solidFill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196600" y="3206525"/>
            <a:ext cx="39954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220"/>
              <a:buFont typeface="Arial"/>
              <a:buNone/>
            </a:pPr>
            <a:r>
              <a:rPr lang="fi-FI" sz="222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3rd person camera</a:t>
            </a:r>
            <a:endParaRPr sz="222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220"/>
              <a:buFont typeface="Arial"/>
              <a:buNone/>
            </a:pPr>
            <a:r>
              <a:rPr lang="fi-FI" sz="222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 	Platform: PC with controller    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7128" y="-2304002"/>
            <a:ext cx="13461633" cy="689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 rotWithShape="1">
          <a:blip r:embed="rId4">
            <a:alphaModFix/>
          </a:blip>
          <a:srcRect b="0" l="0" r="0" t="42459"/>
          <a:stretch/>
        </p:blipFill>
        <p:spPr>
          <a:xfrm>
            <a:off x="-505825" y="2624025"/>
            <a:ext cx="13499024" cy="397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5">
            <a:alphaModFix/>
          </a:blip>
          <a:srcRect b="10562" l="0" r="0" t="52647"/>
          <a:stretch/>
        </p:blipFill>
        <p:spPr>
          <a:xfrm>
            <a:off x="-505825" y="5047382"/>
            <a:ext cx="13499026" cy="25374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>
            <p:ph type="title"/>
          </p:nvPr>
        </p:nvSpPr>
        <p:spPr>
          <a:xfrm>
            <a:off x="978023" y="0"/>
            <a:ext cx="44958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fi-FI">
                <a:solidFill>
                  <a:schemeClr val="lt1"/>
                </a:solidFill>
              </a:rPr>
              <a:t>Different areas</a:t>
            </a:r>
            <a:br>
              <a:rPr b="1" lang="fi-FI">
                <a:solidFill>
                  <a:schemeClr val="lt1"/>
                </a:solidFill>
              </a:rPr>
            </a:br>
            <a:r>
              <a:rPr b="1" lang="fi-FI">
                <a:solidFill>
                  <a:schemeClr val="lt1"/>
                </a:solidFill>
              </a:rPr>
              <a:t>&amp; buffs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6" name="Google Shape;96;p3"/>
          <p:cNvSpPr txBox="1"/>
          <p:nvPr>
            <p:ph idx="1" type="body"/>
          </p:nvPr>
        </p:nvSpPr>
        <p:spPr>
          <a:xfrm>
            <a:off x="9494138" y="389060"/>
            <a:ext cx="23253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>
                <a:solidFill>
                  <a:schemeClr val="lt1"/>
                </a:solidFill>
              </a:rPr>
              <a:t>Snowy place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fi-FI" sz="1600">
                <a:solidFill>
                  <a:schemeClr val="lt1"/>
                </a:solidFill>
              </a:rPr>
              <a:t>Making snow angels activates stealth for 10s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594648" y="5128800"/>
            <a:ext cx="23253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i-FI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Desert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fi-FI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 spots that slow you down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fi-FI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Cactus juice makes your cooldowns shorter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5298450" y="2776676"/>
            <a:ext cx="2325300" cy="22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i-FI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Buildings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fi-FI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use them </a:t>
            </a:r>
            <a:r>
              <a:rPr lang="fi-FI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b="0" i="0" lang="fi-FI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cover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fi-FI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Connected teleport</a:t>
            </a:r>
            <a:r>
              <a:rPr lang="fi-FI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fi-FI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Activatable traps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400" y="1325050"/>
            <a:ext cx="12441602" cy="54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>
            <p:ph type="title"/>
          </p:nvPr>
        </p:nvSpPr>
        <p:spPr>
          <a:xfrm>
            <a:off x="3721643" y="85617"/>
            <a:ext cx="4748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fi-FI"/>
              <a:t>Characters</a:t>
            </a:r>
            <a:endParaRPr b="1"/>
          </a:p>
        </p:txBody>
      </p:sp>
      <p:sp>
        <p:nvSpPr>
          <p:cNvPr id="105" name="Google Shape;105;p2"/>
          <p:cNvSpPr txBox="1"/>
          <p:nvPr>
            <p:ph idx="1" type="body"/>
          </p:nvPr>
        </p:nvSpPr>
        <p:spPr>
          <a:xfrm>
            <a:off x="5142275" y="1325050"/>
            <a:ext cx="20775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200"/>
              <a:t>Work smart, not hard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6c58fdd24d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984" y="0"/>
            <a:ext cx="1200673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6c58fdd24d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63516" y="0"/>
            <a:ext cx="120067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6c58fdd24d_0_12"/>
          <p:cNvSpPr txBox="1"/>
          <p:nvPr>
            <p:ph type="title"/>
          </p:nvPr>
        </p:nvSpPr>
        <p:spPr>
          <a:xfrm>
            <a:off x="134475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i-FI"/>
              <a:t>Made of bone and want to be alone</a:t>
            </a:r>
            <a:endParaRPr/>
          </a:p>
        </p:txBody>
      </p:sp>
      <p:sp>
        <p:nvSpPr>
          <p:cNvPr id="113" name="Google Shape;113;g6c58fdd24d_0_12"/>
          <p:cNvSpPr txBox="1"/>
          <p:nvPr>
            <p:ph idx="1" type="body"/>
          </p:nvPr>
        </p:nvSpPr>
        <p:spPr>
          <a:xfrm>
            <a:off x="288100" y="16300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i-FI"/>
              <a:t>Goal of the game: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i-FI"/>
              <a:t>	be the last skeleton yeeting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i-FI"/>
              <a:t>Utilize attacks, buffs and structures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i-FI"/>
              <a:t>to achieve that goal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i-FI"/>
              <a:t>Target audience: fellow youngsters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6c58fdd24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" y="687250"/>
            <a:ext cx="12004301" cy="169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6c58fdd24d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i-FI"/>
              <a:t>Monetization and pricing</a:t>
            </a:r>
            <a:endParaRPr/>
          </a:p>
        </p:txBody>
      </p:sp>
      <p:sp>
        <p:nvSpPr>
          <p:cNvPr id="120" name="Google Shape;120;g6c58fdd24d_0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i-FI"/>
              <a:t>F2P game with skins that only change the appearance of your character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i-FI"/>
              <a:t>You can also purchase different animations/emotes for your character</a:t>
            </a:r>
            <a:endParaRPr/>
          </a:p>
        </p:txBody>
      </p:sp>
      <p:pic>
        <p:nvPicPr>
          <p:cNvPr id="121" name="Google Shape;121;g6c58fdd24d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3663" y="597388"/>
            <a:ext cx="265747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c58fdd24d_0_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g6c58fdd24d_0_30"/>
          <p:cNvPicPr preferRelativeResize="0"/>
          <p:nvPr/>
        </p:nvPicPr>
        <p:blipFill rotWithShape="1">
          <a:blip r:embed="rId3">
            <a:alphaModFix/>
          </a:blip>
          <a:srcRect b="0" l="0" r="0" t="64625"/>
          <a:stretch/>
        </p:blipFill>
        <p:spPr>
          <a:xfrm>
            <a:off x="95412" y="1214887"/>
            <a:ext cx="11859576" cy="593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6c58fdd24d_0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i-FI"/>
              <a:t>Gameplay time!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6c58fdd24d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75" y="202275"/>
            <a:ext cx="10363225" cy="592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6c58fdd24d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91129" y="3070571"/>
            <a:ext cx="7637649" cy="397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6c58fdd24d_0_23"/>
          <p:cNvSpPr txBox="1"/>
          <p:nvPr>
            <p:ph type="title"/>
          </p:nvPr>
        </p:nvSpPr>
        <p:spPr>
          <a:xfrm>
            <a:off x="-3936075" y="2437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fi-FI"/>
              <a:t>Concepts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6c58fdd24d_0_23"/>
          <p:cNvSpPr txBox="1"/>
          <p:nvPr>
            <p:ph idx="1" type="body"/>
          </p:nvPr>
        </p:nvSpPr>
        <p:spPr>
          <a:xfrm>
            <a:off x="10772525" y="2908700"/>
            <a:ext cx="581400" cy="32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756b2d689a_0_16" title="WIP_VID-20191118-WA000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756b2d689a_0_16"/>
          <p:cNvSpPr txBox="1"/>
          <p:nvPr>
            <p:ph type="title"/>
          </p:nvPr>
        </p:nvSpPr>
        <p:spPr>
          <a:xfrm>
            <a:off x="2397252" y="266475"/>
            <a:ext cx="7565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fi-FI">
                <a:solidFill>
                  <a:srgbClr val="FFFF00"/>
                </a:solidFill>
              </a:rPr>
              <a:t>Early development 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901" y="-518875"/>
            <a:ext cx="13190750" cy="74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>
            <p:ph type="title"/>
          </p:nvPr>
        </p:nvSpPr>
        <p:spPr>
          <a:xfrm>
            <a:off x="7667100" y="1014675"/>
            <a:ext cx="34299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fi-FI">
                <a:solidFill>
                  <a:srgbClr val="FFFFFF"/>
                </a:solidFill>
              </a:rPr>
              <a:t>The Team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5"/>
          <p:cNvSpPr txBox="1"/>
          <p:nvPr>
            <p:ph idx="1" type="body"/>
          </p:nvPr>
        </p:nvSpPr>
        <p:spPr>
          <a:xfrm>
            <a:off x="8322675" y="1914198"/>
            <a:ext cx="3429900" cy="26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fi-FI" sz="1800">
                <a:solidFill>
                  <a:srgbClr val="FFFFFF"/>
                </a:solidFill>
              </a:rPr>
              <a:t>Game Lead</a:t>
            </a:r>
            <a:endParaRPr sz="1800">
              <a:solidFill>
                <a:srgbClr val="FFFFFF"/>
              </a:solidFill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fi-FI" sz="1800">
                <a:solidFill>
                  <a:srgbClr val="FFFFFF"/>
                </a:solidFill>
              </a:rPr>
              <a:t>Programmers</a:t>
            </a:r>
            <a:endParaRPr sz="1800">
              <a:solidFill>
                <a:srgbClr val="FFFFFF"/>
              </a:solidFill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fi-FI" sz="1800">
                <a:solidFill>
                  <a:srgbClr val="FFFFFF"/>
                </a:solidFill>
              </a:rPr>
              <a:t>Art Lead</a:t>
            </a:r>
            <a:endParaRPr sz="1800">
              <a:solidFill>
                <a:srgbClr val="FFFFFF"/>
              </a:solidFill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fi-FI" sz="1800">
                <a:solidFill>
                  <a:srgbClr val="FFFFFF"/>
                </a:solidFill>
              </a:rPr>
              <a:t>Artists</a:t>
            </a:r>
            <a:endParaRPr sz="1800">
              <a:solidFill>
                <a:srgbClr val="FFFFFF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fi-FI" sz="1800">
                <a:solidFill>
                  <a:srgbClr val="FFFFFF"/>
                </a:solidFill>
              </a:rPr>
              <a:t>Producer</a:t>
            </a:r>
            <a:endParaRPr sz="1800">
              <a:solidFill>
                <a:srgbClr val="FFFFFF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fi-FI" sz="1800">
                <a:solidFill>
                  <a:srgbClr val="FFFFFF"/>
                </a:solidFill>
              </a:rPr>
              <a:t>Composer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675" y="1651300"/>
            <a:ext cx="4283901" cy="32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te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2019-09-21T17:01:50Z</dcterms:created>
  <dc:creator>Rolle Suvioja</dc:creator>
</cp:coreProperties>
</file>